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66" r:id="rId2"/>
    <p:sldId id="267" r:id="rId3"/>
    <p:sldId id="275" r:id="rId4"/>
    <p:sldId id="274" r:id="rId5"/>
    <p:sldId id="270" r:id="rId6"/>
    <p:sldId id="273" r:id="rId7"/>
    <p:sldId id="26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4D4"/>
    <a:srgbClr val="4D2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8" autoAdjust="0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18036B8-2336-1842-8EE7-9B5423D8A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251" y="-14438"/>
            <a:ext cx="9182501" cy="6886875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3050B4-F300-9F8D-CB01-4ACF962478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796" y="5580484"/>
            <a:ext cx="2649923" cy="6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C01B205-4DBA-E74B-B8D0-81C9205D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6627" y="-9625"/>
            <a:ext cx="9240252" cy="69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820E46-E642-474C-A872-257FB95D6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627" y="-19252"/>
            <a:ext cx="9253086" cy="69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10">
            <a:extLst>
              <a:ext uri="{FF2B5EF4-FFF2-40B4-BE49-F238E27FC236}">
                <a16:creationId xmlns:a16="http://schemas.microsoft.com/office/drawing/2014/main" id="{6F610252-EAD1-334A-BE2E-7118014ACB2C}"/>
              </a:ext>
            </a:extLst>
          </p:cNvPr>
          <p:cNvSpPr/>
          <p:nvPr userDrawn="1"/>
        </p:nvSpPr>
        <p:spPr>
          <a:xfrm rot="12688783">
            <a:off x="8457268" y="-2477980"/>
            <a:ext cx="1824934" cy="3680381"/>
          </a:xfrm>
          <a:custGeom>
            <a:avLst/>
            <a:gdLst>
              <a:gd name="connsiteX0" fmla="*/ 0 w 1548142"/>
              <a:gd name="connsiteY0" fmla="*/ 3096285 h 3096285"/>
              <a:gd name="connsiteX1" fmla="*/ 774071 w 1548142"/>
              <a:gd name="connsiteY1" fmla="*/ 0 h 3096285"/>
              <a:gd name="connsiteX2" fmla="*/ 1548142 w 1548142"/>
              <a:gd name="connsiteY2" fmla="*/ 3096285 h 3096285"/>
              <a:gd name="connsiteX3" fmla="*/ 0 w 1548142"/>
              <a:gd name="connsiteY3" fmla="*/ 3096285 h 3096285"/>
              <a:gd name="connsiteX0" fmla="*/ 0 w 1992357"/>
              <a:gd name="connsiteY0" fmla="*/ 4021817 h 4021817"/>
              <a:gd name="connsiteX1" fmla="*/ 1218286 w 1992357"/>
              <a:gd name="connsiteY1" fmla="*/ 0 h 4021817"/>
              <a:gd name="connsiteX2" fmla="*/ 1992357 w 1992357"/>
              <a:gd name="connsiteY2" fmla="*/ 3096285 h 4021817"/>
              <a:gd name="connsiteX3" fmla="*/ 0 w 1992357"/>
              <a:gd name="connsiteY3" fmla="*/ 4021817 h 402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357" h="4021817">
                <a:moveTo>
                  <a:pt x="0" y="4021817"/>
                </a:moveTo>
                <a:lnTo>
                  <a:pt x="1218286" y="0"/>
                </a:lnTo>
                <a:lnTo>
                  <a:pt x="1992357" y="3096285"/>
                </a:lnTo>
                <a:lnTo>
                  <a:pt x="0" y="4021817"/>
                </a:lnTo>
                <a:close/>
              </a:path>
            </a:pathLst>
          </a:custGeom>
          <a:solidFill>
            <a:srgbClr val="A6A5D3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&lt;&lt;</a:t>
            </a:r>
          </a:p>
        </p:txBody>
      </p:sp>
    </p:spTree>
    <p:extLst>
      <p:ext uri="{BB962C8B-B14F-4D97-AF65-F5344CB8AC3E}">
        <p14:creationId xmlns:p14="http://schemas.microsoft.com/office/powerpoint/2010/main" val="15837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866BF9-01C6-DC46-8FB2-B459909AE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6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1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0">
            <a:extLst>
              <a:ext uri="{FF2B5EF4-FFF2-40B4-BE49-F238E27FC236}">
                <a16:creationId xmlns:a16="http://schemas.microsoft.com/office/drawing/2014/main" id="{62EF859B-3C7C-BB4B-A181-D3C2B09D0DD0}"/>
              </a:ext>
            </a:extLst>
          </p:cNvPr>
          <p:cNvSpPr/>
          <p:nvPr/>
        </p:nvSpPr>
        <p:spPr>
          <a:xfrm rot="12688783">
            <a:off x="8457268" y="-2477980"/>
            <a:ext cx="1824934" cy="3680381"/>
          </a:xfrm>
          <a:custGeom>
            <a:avLst/>
            <a:gdLst>
              <a:gd name="connsiteX0" fmla="*/ 0 w 1548142"/>
              <a:gd name="connsiteY0" fmla="*/ 3096285 h 3096285"/>
              <a:gd name="connsiteX1" fmla="*/ 774071 w 1548142"/>
              <a:gd name="connsiteY1" fmla="*/ 0 h 3096285"/>
              <a:gd name="connsiteX2" fmla="*/ 1548142 w 1548142"/>
              <a:gd name="connsiteY2" fmla="*/ 3096285 h 3096285"/>
              <a:gd name="connsiteX3" fmla="*/ 0 w 1548142"/>
              <a:gd name="connsiteY3" fmla="*/ 3096285 h 3096285"/>
              <a:gd name="connsiteX0" fmla="*/ 0 w 1992357"/>
              <a:gd name="connsiteY0" fmla="*/ 4021817 h 4021817"/>
              <a:gd name="connsiteX1" fmla="*/ 1218286 w 1992357"/>
              <a:gd name="connsiteY1" fmla="*/ 0 h 4021817"/>
              <a:gd name="connsiteX2" fmla="*/ 1992357 w 1992357"/>
              <a:gd name="connsiteY2" fmla="*/ 3096285 h 4021817"/>
              <a:gd name="connsiteX3" fmla="*/ 0 w 1992357"/>
              <a:gd name="connsiteY3" fmla="*/ 4021817 h 402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357" h="4021817">
                <a:moveTo>
                  <a:pt x="0" y="4021817"/>
                </a:moveTo>
                <a:lnTo>
                  <a:pt x="1218286" y="0"/>
                </a:lnTo>
                <a:lnTo>
                  <a:pt x="1992357" y="3096285"/>
                </a:lnTo>
                <a:lnTo>
                  <a:pt x="0" y="4021817"/>
                </a:lnTo>
                <a:close/>
              </a:path>
            </a:pathLst>
          </a:custGeom>
          <a:solidFill>
            <a:srgbClr val="A6A5D3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&lt;&lt;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B9C6B0D5-4E25-9D4C-A435-E12D37B69B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56808" y="1164656"/>
            <a:ext cx="7549624" cy="5765583"/>
          </a:xfrm>
          <a:custGeom>
            <a:avLst/>
            <a:gdLst>
              <a:gd name="connsiteX0" fmla="*/ 0 w 5172184"/>
              <a:gd name="connsiteY0" fmla="*/ 0 h 5688581"/>
              <a:gd name="connsiteX1" fmla="*/ 5172184 w 5172184"/>
              <a:gd name="connsiteY1" fmla="*/ 0 h 5688581"/>
              <a:gd name="connsiteX2" fmla="*/ 5172184 w 5172184"/>
              <a:gd name="connsiteY2" fmla="*/ 5688581 h 5688581"/>
              <a:gd name="connsiteX3" fmla="*/ 0 w 5172184"/>
              <a:gd name="connsiteY3" fmla="*/ 5688581 h 5688581"/>
              <a:gd name="connsiteX4" fmla="*/ 0 w 5172184"/>
              <a:gd name="connsiteY4" fmla="*/ 0 h 5688581"/>
              <a:gd name="connsiteX0" fmla="*/ 3888607 w 5172184"/>
              <a:gd name="connsiteY0" fmla="*/ 0 h 5688581"/>
              <a:gd name="connsiteX1" fmla="*/ 5172184 w 5172184"/>
              <a:gd name="connsiteY1" fmla="*/ 0 h 5688581"/>
              <a:gd name="connsiteX2" fmla="*/ 5172184 w 5172184"/>
              <a:gd name="connsiteY2" fmla="*/ 5688581 h 5688581"/>
              <a:gd name="connsiteX3" fmla="*/ 0 w 5172184"/>
              <a:gd name="connsiteY3" fmla="*/ 5688581 h 5688581"/>
              <a:gd name="connsiteX4" fmla="*/ 3888607 w 5172184"/>
              <a:gd name="connsiteY4" fmla="*/ 0 h 5688581"/>
              <a:gd name="connsiteX0" fmla="*/ 6198670 w 7482247"/>
              <a:gd name="connsiteY0" fmla="*/ 0 h 5765583"/>
              <a:gd name="connsiteX1" fmla="*/ 7482247 w 7482247"/>
              <a:gd name="connsiteY1" fmla="*/ 0 h 5765583"/>
              <a:gd name="connsiteX2" fmla="*/ 7482247 w 7482247"/>
              <a:gd name="connsiteY2" fmla="*/ 5688581 h 5765583"/>
              <a:gd name="connsiteX3" fmla="*/ 0 w 7482247"/>
              <a:gd name="connsiteY3" fmla="*/ 5765583 h 5765583"/>
              <a:gd name="connsiteX4" fmla="*/ 6198670 w 7482247"/>
              <a:gd name="connsiteY4" fmla="*/ 0 h 5765583"/>
              <a:gd name="connsiteX0" fmla="*/ 6198670 w 7549624"/>
              <a:gd name="connsiteY0" fmla="*/ 0 h 5765583"/>
              <a:gd name="connsiteX1" fmla="*/ 7549624 w 7549624"/>
              <a:gd name="connsiteY1" fmla="*/ 0 h 5765583"/>
              <a:gd name="connsiteX2" fmla="*/ 7482247 w 7549624"/>
              <a:gd name="connsiteY2" fmla="*/ 5688581 h 5765583"/>
              <a:gd name="connsiteX3" fmla="*/ 0 w 7549624"/>
              <a:gd name="connsiteY3" fmla="*/ 5765583 h 5765583"/>
              <a:gd name="connsiteX4" fmla="*/ 6198670 w 7549624"/>
              <a:gd name="connsiteY4" fmla="*/ 0 h 5765583"/>
              <a:gd name="connsiteX0" fmla="*/ 6198670 w 7549624"/>
              <a:gd name="connsiteY0" fmla="*/ 0 h 5765583"/>
              <a:gd name="connsiteX1" fmla="*/ 7549624 w 7549624"/>
              <a:gd name="connsiteY1" fmla="*/ 0 h 5765583"/>
              <a:gd name="connsiteX2" fmla="*/ 7549624 w 7549624"/>
              <a:gd name="connsiteY2" fmla="*/ 5746333 h 5765583"/>
              <a:gd name="connsiteX3" fmla="*/ 0 w 7549624"/>
              <a:gd name="connsiteY3" fmla="*/ 5765583 h 5765583"/>
              <a:gd name="connsiteX4" fmla="*/ 6198670 w 7549624"/>
              <a:gd name="connsiteY4" fmla="*/ 0 h 576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9624" h="5765583">
                <a:moveTo>
                  <a:pt x="6198670" y="0"/>
                </a:moveTo>
                <a:lnTo>
                  <a:pt x="7549624" y="0"/>
                </a:lnTo>
                <a:lnTo>
                  <a:pt x="7549624" y="5746333"/>
                </a:lnTo>
                <a:lnTo>
                  <a:pt x="0" y="5765583"/>
                </a:lnTo>
                <a:lnTo>
                  <a:pt x="61986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fr-FR" noProof="0" dirty="0"/>
              <a:t>Cliquez sur l'icône pour ajouter une image   </a:t>
            </a:r>
          </a:p>
        </p:txBody>
      </p:sp>
    </p:spTree>
    <p:extLst>
      <p:ext uri="{BB962C8B-B14F-4D97-AF65-F5344CB8AC3E}">
        <p14:creationId xmlns:p14="http://schemas.microsoft.com/office/powerpoint/2010/main" val="270166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0">
            <a:extLst>
              <a:ext uri="{FF2B5EF4-FFF2-40B4-BE49-F238E27FC236}">
                <a16:creationId xmlns:a16="http://schemas.microsoft.com/office/drawing/2014/main" id="{62EF859B-3C7C-BB4B-A181-D3C2B09D0DD0}"/>
              </a:ext>
            </a:extLst>
          </p:cNvPr>
          <p:cNvSpPr/>
          <p:nvPr/>
        </p:nvSpPr>
        <p:spPr>
          <a:xfrm rot="12688783">
            <a:off x="8457268" y="-2477980"/>
            <a:ext cx="1824934" cy="3680381"/>
          </a:xfrm>
          <a:custGeom>
            <a:avLst/>
            <a:gdLst>
              <a:gd name="connsiteX0" fmla="*/ 0 w 1548142"/>
              <a:gd name="connsiteY0" fmla="*/ 3096285 h 3096285"/>
              <a:gd name="connsiteX1" fmla="*/ 774071 w 1548142"/>
              <a:gd name="connsiteY1" fmla="*/ 0 h 3096285"/>
              <a:gd name="connsiteX2" fmla="*/ 1548142 w 1548142"/>
              <a:gd name="connsiteY2" fmla="*/ 3096285 h 3096285"/>
              <a:gd name="connsiteX3" fmla="*/ 0 w 1548142"/>
              <a:gd name="connsiteY3" fmla="*/ 3096285 h 3096285"/>
              <a:gd name="connsiteX0" fmla="*/ 0 w 1992357"/>
              <a:gd name="connsiteY0" fmla="*/ 4021817 h 4021817"/>
              <a:gd name="connsiteX1" fmla="*/ 1218286 w 1992357"/>
              <a:gd name="connsiteY1" fmla="*/ 0 h 4021817"/>
              <a:gd name="connsiteX2" fmla="*/ 1992357 w 1992357"/>
              <a:gd name="connsiteY2" fmla="*/ 3096285 h 4021817"/>
              <a:gd name="connsiteX3" fmla="*/ 0 w 1992357"/>
              <a:gd name="connsiteY3" fmla="*/ 4021817 h 402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357" h="4021817">
                <a:moveTo>
                  <a:pt x="0" y="4021817"/>
                </a:moveTo>
                <a:lnTo>
                  <a:pt x="1218286" y="0"/>
                </a:lnTo>
                <a:lnTo>
                  <a:pt x="1992357" y="3096285"/>
                </a:lnTo>
                <a:lnTo>
                  <a:pt x="0" y="4021817"/>
                </a:lnTo>
                <a:close/>
              </a:path>
            </a:pathLst>
          </a:custGeom>
          <a:solidFill>
            <a:srgbClr val="A6A5D3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&lt;&lt;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B9C6B0D5-4E25-9D4C-A435-E12D37B69B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21389" y="1155030"/>
            <a:ext cx="4585043" cy="5765584"/>
          </a:xfrm>
          <a:custGeom>
            <a:avLst/>
            <a:gdLst>
              <a:gd name="connsiteX0" fmla="*/ 0 w 5172184"/>
              <a:gd name="connsiteY0" fmla="*/ 0 h 5688581"/>
              <a:gd name="connsiteX1" fmla="*/ 5172184 w 5172184"/>
              <a:gd name="connsiteY1" fmla="*/ 0 h 5688581"/>
              <a:gd name="connsiteX2" fmla="*/ 5172184 w 5172184"/>
              <a:gd name="connsiteY2" fmla="*/ 5688581 h 5688581"/>
              <a:gd name="connsiteX3" fmla="*/ 0 w 5172184"/>
              <a:gd name="connsiteY3" fmla="*/ 5688581 h 5688581"/>
              <a:gd name="connsiteX4" fmla="*/ 0 w 5172184"/>
              <a:gd name="connsiteY4" fmla="*/ 0 h 5688581"/>
              <a:gd name="connsiteX0" fmla="*/ 3888607 w 5172184"/>
              <a:gd name="connsiteY0" fmla="*/ 0 h 5688581"/>
              <a:gd name="connsiteX1" fmla="*/ 5172184 w 5172184"/>
              <a:gd name="connsiteY1" fmla="*/ 0 h 5688581"/>
              <a:gd name="connsiteX2" fmla="*/ 5172184 w 5172184"/>
              <a:gd name="connsiteY2" fmla="*/ 5688581 h 5688581"/>
              <a:gd name="connsiteX3" fmla="*/ 0 w 5172184"/>
              <a:gd name="connsiteY3" fmla="*/ 5688581 h 5688581"/>
              <a:gd name="connsiteX4" fmla="*/ 3888607 w 5172184"/>
              <a:gd name="connsiteY4" fmla="*/ 0 h 5688581"/>
              <a:gd name="connsiteX0" fmla="*/ 6198670 w 7482247"/>
              <a:gd name="connsiteY0" fmla="*/ 0 h 5765583"/>
              <a:gd name="connsiteX1" fmla="*/ 7482247 w 7482247"/>
              <a:gd name="connsiteY1" fmla="*/ 0 h 5765583"/>
              <a:gd name="connsiteX2" fmla="*/ 7482247 w 7482247"/>
              <a:gd name="connsiteY2" fmla="*/ 5688581 h 5765583"/>
              <a:gd name="connsiteX3" fmla="*/ 0 w 7482247"/>
              <a:gd name="connsiteY3" fmla="*/ 5765583 h 5765583"/>
              <a:gd name="connsiteX4" fmla="*/ 6198670 w 7482247"/>
              <a:gd name="connsiteY4" fmla="*/ 0 h 5765583"/>
              <a:gd name="connsiteX0" fmla="*/ 6198670 w 7549624"/>
              <a:gd name="connsiteY0" fmla="*/ 0 h 5765583"/>
              <a:gd name="connsiteX1" fmla="*/ 7549624 w 7549624"/>
              <a:gd name="connsiteY1" fmla="*/ 0 h 5765583"/>
              <a:gd name="connsiteX2" fmla="*/ 7482247 w 7549624"/>
              <a:gd name="connsiteY2" fmla="*/ 5688581 h 5765583"/>
              <a:gd name="connsiteX3" fmla="*/ 0 w 7549624"/>
              <a:gd name="connsiteY3" fmla="*/ 5765583 h 5765583"/>
              <a:gd name="connsiteX4" fmla="*/ 6198670 w 7549624"/>
              <a:gd name="connsiteY4" fmla="*/ 0 h 5765583"/>
              <a:gd name="connsiteX0" fmla="*/ 6198670 w 7549624"/>
              <a:gd name="connsiteY0" fmla="*/ 0 h 5765583"/>
              <a:gd name="connsiteX1" fmla="*/ 7549624 w 7549624"/>
              <a:gd name="connsiteY1" fmla="*/ 0 h 5765583"/>
              <a:gd name="connsiteX2" fmla="*/ 7549624 w 7549624"/>
              <a:gd name="connsiteY2" fmla="*/ 5746333 h 5765583"/>
              <a:gd name="connsiteX3" fmla="*/ 0 w 7549624"/>
              <a:gd name="connsiteY3" fmla="*/ 5765583 h 5765583"/>
              <a:gd name="connsiteX4" fmla="*/ 6198670 w 7549624"/>
              <a:gd name="connsiteY4" fmla="*/ 0 h 5765583"/>
              <a:gd name="connsiteX0" fmla="*/ 2964581 w 7549624"/>
              <a:gd name="connsiteY0" fmla="*/ 9625 h 5765583"/>
              <a:gd name="connsiteX1" fmla="*/ 7549624 w 7549624"/>
              <a:gd name="connsiteY1" fmla="*/ 0 h 5765583"/>
              <a:gd name="connsiteX2" fmla="*/ 7549624 w 7549624"/>
              <a:gd name="connsiteY2" fmla="*/ 5746333 h 5765583"/>
              <a:gd name="connsiteX3" fmla="*/ 0 w 7549624"/>
              <a:gd name="connsiteY3" fmla="*/ 5765583 h 5765583"/>
              <a:gd name="connsiteX4" fmla="*/ 2964581 w 7549624"/>
              <a:gd name="connsiteY4" fmla="*/ 9625 h 5765583"/>
              <a:gd name="connsiteX0" fmla="*/ 0 w 4585043"/>
              <a:gd name="connsiteY0" fmla="*/ 9625 h 5755958"/>
              <a:gd name="connsiteX1" fmla="*/ 4585043 w 4585043"/>
              <a:gd name="connsiteY1" fmla="*/ 0 h 5755958"/>
              <a:gd name="connsiteX2" fmla="*/ 4585043 w 4585043"/>
              <a:gd name="connsiteY2" fmla="*/ 5746333 h 5755958"/>
              <a:gd name="connsiteX3" fmla="*/ 0 w 4585043"/>
              <a:gd name="connsiteY3" fmla="*/ 5755958 h 5755958"/>
              <a:gd name="connsiteX4" fmla="*/ 0 w 4585043"/>
              <a:gd name="connsiteY4" fmla="*/ 9625 h 5755958"/>
              <a:gd name="connsiteX0" fmla="*/ 0 w 4585043"/>
              <a:gd name="connsiteY0" fmla="*/ 0 h 5765584"/>
              <a:gd name="connsiteX1" fmla="*/ 4585043 w 4585043"/>
              <a:gd name="connsiteY1" fmla="*/ 9626 h 5765584"/>
              <a:gd name="connsiteX2" fmla="*/ 4585043 w 4585043"/>
              <a:gd name="connsiteY2" fmla="*/ 5755959 h 5765584"/>
              <a:gd name="connsiteX3" fmla="*/ 0 w 4585043"/>
              <a:gd name="connsiteY3" fmla="*/ 5765584 h 5765584"/>
              <a:gd name="connsiteX4" fmla="*/ 0 w 4585043"/>
              <a:gd name="connsiteY4" fmla="*/ 0 h 57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43" h="5765584">
                <a:moveTo>
                  <a:pt x="0" y="0"/>
                </a:moveTo>
                <a:lnTo>
                  <a:pt x="4585043" y="9626"/>
                </a:lnTo>
                <a:lnTo>
                  <a:pt x="4585043" y="5755959"/>
                </a:lnTo>
                <a:lnTo>
                  <a:pt x="0" y="57655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fr-FR" noProof="0" dirty="0"/>
              <a:t>Cliquez sur l'icône pour ajouter une image   </a:t>
            </a:r>
          </a:p>
        </p:txBody>
      </p:sp>
    </p:spTree>
    <p:extLst>
      <p:ext uri="{BB962C8B-B14F-4D97-AF65-F5344CB8AC3E}">
        <p14:creationId xmlns:p14="http://schemas.microsoft.com/office/powerpoint/2010/main" val="405686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0">
            <a:extLst>
              <a:ext uri="{FF2B5EF4-FFF2-40B4-BE49-F238E27FC236}">
                <a16:creationId xmlns:a16="http://schemas.microsoft.com/office/drawing/2014/main" id="{62EF859B-3C7C-BB4B-A181-D3C2B09D0DD0}"/>
              </a:ext>
            </a:extLst>
          </p:cNvPr>
          <p:cNvSpPr/>
          <p:nvPr/>
        </p:nvSpPr>
        <p:spPr>
          <a:xfrm rot="12688783">
            <a:off x="8457268" y="-2497230"/>
            <a:ext cx="1824934" cy="3680381"/>
          </a:xfrm>
          <a:custGeom>
            <a:avLst/>
            <a:gdLst>
              <a:gd name="connsiteX0" fmla="*/ 0 w 1548142"/>
              <a:gd name="connsiteY0" fmla="*/ 3096285 h 3096285"/>
              <a:gd name="connsiteX1" fmla="*/ 774071 w 1548142"/>
              <a:gd name="connsiteY1" fmla="*/ 0 h 3096285"/>
              <a:gd name="connsiteX2" fmla="*/ 1548142 w 1548142"/>
              <a:gd name="connsiteY2" fmla="*/ 3096285 h 3096285"/>
              <a:gd name="connsiteX3" fmla="*/ 0 w 1548142"/>
              <a:gd name="connsiteY3" fmla="*/ 3096285 h 3096285"/>
              <a:gd name="connsiteX0" fmla="*/ 0 w 1992357"/>
              <a:gd name="connsiteY0" fmla="*/ 4021817 h 4021817"/>
              <a:gd name="connsiteX1" fmla="*/ 1218286 w 1992357"/>
              <a:gd name="connsiteY1" fmla="*/ 0 h 4021817"/>
              <a:gd name="connsiteX2" fmla="*/ 1992357 w 1992357"/>
              <a:gd name="connsiteY2" fmla="*/ 3096285 h 4021817"/>
              <a:gd name="connsiteX3" fmla="*/ 0 w 1992357"/>
              <a:gd name="connsiteY3" fmla="*/ 4021817 h 402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357" h="4021817">
                <a:moveTo>
                  <a:pt x="0" y="4021817"/>
                </a:moveTo>
                <a:lnTo>
                  <a:pt x="1218286" y="0"/>
                </a:lnTo>
                <a:lnTo>
                  <a:pt x="1992357" y="3096285"/>
                </a:lnTo>
                <a:lnTo>
                  <a:pt x="0" y="4021817"/>
                </a:lnTo>
                <a:close/>
              </a:path>
            </a:pathLst>
          </a:custGeom>
          <a:solidFill>
            <a:srgbClr val="A6A5D3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42DF74-8E24-EA42-9A5E-778D3AD3F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2645610" y="1544889"/>
            <a:ext cx="6678595" cy="7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7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E2B1C4-BE3F-1741-9D07-53A7AA69B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902F9F0-EEB1-2646-91F6-A5EAABB9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3435350"/>
            <a:ext cx="34575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000" b="1" dirty="0">
                <a:solidFill>
                  <a:srgbClr val="A6A5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DE CRÉTEIL</a:t>
            </a:r>
          </a:p>
          <a:p>
            <a:pPr eaLnBrk="1" hangingPunct="1"/>
            <a:endParaRPr lang="fr-FR" alt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Paris-Est Créteil</a:t>
            </a: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de la Porte des Champs</a:t>
            </a: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94010 Créteil cedex</a:t>
            </a: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01 41 78 46 00</a:t>
            </a:r>
          </a:p>
          <a:p>
            <a:pPr eaLnBrk="1" hangingPunct="1"/>
            <a:endParaRPr lang="fr-FR" alt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1000" b="1" dirty="0">
                <a:solidFill>
                  <a:srgbClr val="A6A5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MARNE-LA-VALLÉE</a:t>
            </a:r>
            <a:endParaRPr lang="fr-FR" altLang="fr-FR" sz="1000" dirty="0">
              <a:solidFill>
                <a:srgbClr val="A6A5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Gustave Eiffel</a:t>
            </a: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Cité Descartes - Champs-Sur-Marne</a:t>
            </a: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Bâtiment Bois de l’étang</a:t>
            </a: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rue Galilée</a:t>
            </a: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77454 Marne-La-Vallée cedex 2</a:t>
            </a:r>
          </a:p>
          <a:p>
            <a:pPr eaLnBrk="1" hangingPunct="1"/>
            <a:r>
              <a:rPr lang="fr-FR" alt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01 60 95 70 48</a:t>
            </a:r>
          </a:p>
          <a:p>
            <a:pPr eaLnBrk="1" hangingPunct="1"/>
            <a:endParaRPr lang="fr-FR" alt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www.iae-eiffel.fr</a:t>
            </a:r>
            <a:endParaRPr lang="fr-FR" altLang="fr-F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EA75BA-6A83-1945-D056-3A4F4D7DE0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7477" y="5581391"/>
            <a:ext cx="2646114" cy="6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  <p:sldLayoutId id="2147483676" r:id="rId4"/>
    <p:sldLayoutId id="2147483677" r:id="rId5"/>
    <p:sldLayoutId id="2147483680" r:id="rId6"/>
    <p:sldLayoutId id="2147483682" r:id="rId7"/>
    <p:sldLayoutId id="2147483681" r:id="rId8"/>
    <p:sldLayoutId id="2147483678" r:id="rId9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ZoneTexte 1">
            <a:extLst>
              <a:ext uri="{FF2B5EF4-FFF2-40B4-BE49-F238E27FC236}">
                <a16:creationId xmlns:a16="http://schemas.microsoft.com/office/drawing/2014/main" id="{59E96FC1-D8F1-D74C-B997-9AF2EBFE0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58" y="3788923"/>
            <a:ext cx="6438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4F2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</a:t>
            </a:r>
          </a:p>
          <a:p>
            <a:pPr eaLnBrk="1" hangingPunct="1"/>
            <a:r>
              <a:rPr lang="fr-FR" altLang="fr-FR" sz="4000" b="1" dirty="0">
                <a:solidFill>
                  <a:srgbClr val="4F2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de couverture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2B30CBB9-EFA1-044A-BEFA-5E5D3123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58" y="4394748"/>
            <a:ext cx="643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page intercalaire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48C856-4DBE-534B-89C0-509F6BB88DA1}"/>
              </a:ext>
            </a:extLst>
          </p:cNvPr>
          <p:cNvSpPr/>
          <p:nvPr/>
        </p:nvSpPr>
        <p:spPr>
          <a:xfrm>
            <a:off x="612842" y="6641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3200" eaLnBrk="1" hangingPunct="1"/>
            <a:r>
              <a:rPr lang="fr-FR" altLang="fr-FR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FD0B26-CC6C-BA4C-BF24-3B0DB419CE13}"/>
              </a:ext>
            </a:extLst>
          </p:cNvPr>
          <p:cNvSpPr/>
          <p:nvPr/>
        </p:nvSpPr>
        <p:spPr>
          <a:xfrm>
            <a:off x="612842" y="3985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3200" eaLnBrk="1" hangingPunct="1"/>
            <a:r>
              <a:rPr lang="fr-FR" altLang="fr-FR" sz="1000" b="1" spc="300" dirty="0">
                <a:solidFill>
                  <a:srgbClr val="A7A4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RUBRIQUE</a:t>
            </a:r>
          </a:p>
        </p:txBody>
      </p:sp>
    </p:spTree>
    <p:extLst>
      <p:ext uri="{BB962C8B-B14F-4D97-AF65-F5344CB8AC3E}">
        <p14:creationId xmlns:p14="http://schemas.microsoft.com/office/powerpoint/2010/main" val="312270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FE23F-03BB-C845-8500-66C1001E8C39}"/>
              </a:ext>
            </a:extLst>
          </p:cNvPr>
          <p:cNvSpPr/>
          <p:nvPr/>
        </p:nvSpPr>
        <p:spPr>
          <a:xfrm>
            <a:off x="612842" y="6641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3200" eaLnBrk="1" hangingPunct="1"/>
            <a:r>
              <a:rPr lang="fr-FR" altLang="fr-FR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041D2-FE12-224B-8709-9E993A2E6807}"/>
              </a:ext>
            </a:extLst>
          </p:cNvPr>
          <p:cNvSpPr/>
          <p:nvPr/>
        </p:nvSpPr>
        <p:spPr>
          <a:xfrm>
            <a:off x="612842" y="3985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3200" eaLnBrk="1" hangingPunct="1"/>
            <a:r>
              <a:rPr lang="fr-FR" altLang="fr-FR" sz="1000" b="1" spc="300" dirty="0">
                <a:solidFill>
                  <a:srgbClr val="A7A4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RUBRIQUE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D02C33-76C5-E842-B1F4-C314ED577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26468" y="2359515"/>
            <a:ext cx="679531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33200" algn="r" eaLnBrk="1" hangingPunct="1"/>
            <a:r>
              <a:rPr lang="fr-FR" altLang="fr-FR" sz="50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du </a:t>
            </a:r>
          </a:p>
          <a:p>
            <a:pPr indent="133200" algn="r" eaLnBrk="1" hangingPunct="1"/>
            <a:r>
              <a:rPr lang="fr-FR" altLang="fr-FR" sz="50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35FB9C-DE82-5845-B948-CDAC1FDF999D}"/>
              </a:ext>
            </a:extLst>
          </p:cNvPr>
          <p:cNvSpPr txBox="1"/>
          <p:nvPr/>
        </p:nvSpPr>
        <p:spPr>
          <a:xfrm>
            <a:off x="4343944" y="2570891"/>
            <a:ext cx="33560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diligat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quem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metuat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quo se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metui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Coluntur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tamen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dumtaxat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Quod si forte, ut fit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plerumque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ceciderunt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intellegitur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fuerint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inopes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amicorum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Quod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Tarquinium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dixisse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ferunt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exsulantem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intellexisse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habuisset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infidos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gratiam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22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70CCDFE-1993-7841-B598-C47C4EB02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421" y="1843950"/>
            <a:ext cx="679531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dédiée à la présence d’une phrase</a:t>
            </a:r>
          </a:p>
          <a:p>
            <a:pPr eaLnBrk="1" hangingPunct="1"/>
            <a:r>
              <a:rPr lang="fr-FR" altLang="fr-F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d’accroche ou alors d’une citation.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A49FC1-95FC-AD48-AEEE-88C5AD45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67" y="4358937"/>
            <a:ext cx="1358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1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FDD290E6-5CA2-2C46-9166-CC93844BBF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464" r="25464"/>
          <a:stretch>
            <a:fillRect/>
          </a:stretch>
        </p:blipFill>
        <p:spPr/>
      </p:pic>
      <p:sp>
        <p:nvSpPr>
          <p:cNvPr id="3" name="Triangle 10">
            <a:extLst>
              <a:ext uri="{FF2B5EF4-FFF2-40B4-BE49-F238E27FC236}">
                <a16:creationId xmlns:a16="http://schemas.microsoft.com/office/drawing/2014/main" id="{0908C399-5FA5-C740-A11D-F71631352E8B}"/>
              </a:ext>
            </a:extLst>
          </p:cNvPr>
          <p:cNvSpPr/>
          <p:nvPr/>
        </p:nvSpPr>
        <p:spPr>
          <a:xfrm rot="1811992">
            <a:off x="3022078" y="1881039"/>
            <a:ext cx="3107398" cy="6266754"/>
          </a:xfrm>
          <a:custGeom>
            <a:avLst/>
            <a:gdLst>
              <a:gd name="connsiteX0" fmla="*/ 0 w 1548142"/>
              <a:gd name="connsiteY0" fmla="*/ 3096285 h 3096285"/>
              <a:gd name="connsiteX1" fmla="*/ 774071 w 1548142"/>
              <a:gd name="connsiteY1" fmla="*/ 0 h 3096285"/>
              <a:gd name="connsiteX2" fmla="*/ 1548142 w 1548142"/>
              <a:gd name="connsiteY2" fmla="*/ 3096285 h 3096285"/>
              <a:gd name="connsiteX3" fmla="*/ 0 w 1548142"/>
              <a:gd name="connsiteY3" fmla="*/ 3096285 h 3096285"/>
              <a:gd name="connsiteX0" fmla="*/ 0 w 1992357"/>
              <a:gd name="connsiteY0" fmla="*/ 4021817 h 4021817"/>
              <a:gd name="connsiteX1" fmla="*/ 1218286 w 1992357"/>
              <a:gd name="connsiteY1" fmla="*/ 0 h 4021817"/>
              <a:gd name="connsiteX2" fmla="*/ 1992357 w 1992357"/>
              <a:gd name="connsiteY2" fmla="*/ 3096285 h 4021817"/>
              <a:gd name="connsiteX3" fmla="*/ 0 w 1992357"/>
              <a:gd name="connsiteY3" fmla="*/ 4021817 h 402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357" h="4021817">
                <a:moveTo>
                  <a:pt x="0" y="4021817"/>
                </a:moveTo>
                <a:lnTo>
                  <a:pt x="1218286" y="0"/>
                </a:lnTo>
                <a:lnTo>
                  <a:pt x="1992357" y="3096285"/>
                </a:lnTo>
                <a:lnTo>
                  <a:pt x="0" y="4021817"/>
                </a:lnTo>
                <a:close/>
              </a:path>
            </a:pathLst>
          </a:custGeom>
          <a:solidFill>
            <a:srgbClr val="A6A5D3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C8FA13-3A77-2A41-9245-E2D6BD7C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66" y="941022"/>
            <a:ext cx="679531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33200" eaLnBrk="1" hangingPunct="1"/>
            <a:r>
              <a:rPr lang="fr-FR" altLang="fr-FR" sz="50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slide </a:t>
            </a:r>
          </a:p>
          <a:p>
            <a:pPr indent="133200" eaLnBrk="1" hangingPunct="1"/>
            <a:r>
              <a:rPr lang="fr-FR" altLang="fr-FR" sz="50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photo et texte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CE6AAC-1E98-E045-9C80-B46D87A4F689}"/>
              </a:ext>
            </a:extLst>
          </p:cNvPr>
          <p:cNvSpPr txBox="1"/>
          <p:nvPr/>
        </p:nvSpPr>
        <p:spPr>
          <a:xfrm>
            <a:off x="694725" y="2676350"/>
            <a:ext cx="33560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diligat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quem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metuat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quo se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metui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Coluntur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tamen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dumtaxat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Quod si forte, ut fit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plerumque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ceciderunt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intellegitur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fuerint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inopes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amicorum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Quod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Tarquinium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dixisse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ferunt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exsulantem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intellexisse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habuisset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infidos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neutris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gratiam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posset</a:t>
            </a:r>
            <a:r>
              <a:rPr lang="fr-FR" sz="1600" dirty="0">
                <a:solidFill>
                  <a:srgbClr val="4D2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23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4C0186-51FE-54F8-2B52-CB3554C4F118}"/>
              </a:ext>
            </a:extLst>
          </p:cNvPr>
          <p:cNvSpPr/>
          <p:nvPr/>
        </p:nvSpPr>
        <p:spPr>
          <a:xfrm>
            <a:off x="2325757" y="5854147"/>
            <a:ext cx="2437161" cy="248479"/>
          </a:xfrm>
          <a:prstGeom prst="rect">
            <a:avLst/>
          </a:prstGeom>
          <a:solidFill>
            <a:srgbClr val="4D26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IAEGustaveEiffel" id="{7BB65D45-3D2A-9340-816B-3A202C067023}" vid="{388C9CB0-83B9-1E45-9C8E-690DB39E5A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303</TotalTime>
  <Words>175</Words>
  <Application>Microsoft Macintosh PowerPoint</Application>
  <PresentationFormat>Affichage à l'écran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Zwahlen</dc:creator>
  <cp:lastModifiedBy>Nericia Nzingoula</cp:lastModifiedBy>
  <cp:revision>20</cp:revision>
  <dcterms:created xsi:type="dcterms:W3CDTF">2020-10-19T08:02:14Z</dcterms:created>
  <dcterms:modified xsi:type="dcterms:W3CDTF">2023-02-16T11:13:24Z</dcterms:modified>
</cp:coreProperties>
</file>